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71" r:id="rId6"/>
    <p:sldId id="272" r:id="rId7"/>
    <p:sldId id="269" r:id="rId8"/>
    <p:sldId id="273" r:id="rId9"/>
    <p:sldId id="270" r:id="rId10"/>
    <p:sldId id="274" r:id="rId11"/>
    <p:sldId id="275" r:id="rId12"/>
    <p:sldId id="276" r:id="rId13"/>
    <p:sldId id="27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AF4D0F-7677-4D15-99AD-F633CB821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538EC42-7A34-4B73-A726-ACCA29D27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5FF6F9-01F1-4FD4-A683-F798B5615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4F5F-3AD1-40CF-9761-2AB8A6B9C97C}" type="datetimeFigureOut">
              <a:rPr lang="zh-TW" altLang="en-US" smtClean="0"/>
              <a:t>2022/1/21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BEDE6E-1FF4-43A0-8DB8-A7226F074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AE0F9-FE14-4DC0-841E-3DA0E28A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430B8-54D4-4B8D-9C53-7776F6DDE7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253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83B474-A654-4916-8E4F-E15797E4C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89FAAD5-56EB-4CBE-A512-B662E3961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FE272A-18B1-48DC-A5B6-FF6032BB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4F5F-3AD1-40CF-9761-2AB8A6B9C97C}" type="datetimeFigureOut">
              <a:rPr lang="zh-TW" altLang="en-US" smtClean="0"/>
              <a:t>2022/1/21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194B96-B30C-4815-90A6-3C070C3BD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5F62E7-C207-48FC-B60B-B8A0D85B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430B8-54D4-4B8D-9C53-7776F6DDE7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078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396A3FA-2067-457A-A3F4-8E24A2622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C1F980B-577F-4EE9-B184-0997D1C97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728746-3DFD-437E-ACA3-FEEECE1D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4F5F-3AD1-40CF-9761-2AB8A6B9C97C}" type="datetimeFigureOut">
              <a:rPr lang="zh-TW" altLang="en-US" smtClean="0"/>
              <a:t>2022/1/21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A6EECB-123F-4224-9B82-A577AA3C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04856D-A165-421B-83B4-9F2A215C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430B8-54D4-4B8D-9C53-7776F6DDE7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12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48FE8F-D295-4D63-B2D4-4335CF2A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54FFF9-EBCA-43AF-A88C-B5493A31D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69894A-C5D2-4531-8B2E-5A1B57D09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21394F5F-3AD1-40CF-9761-2AB8A6B9C97C}" type="datetimeFigureOut">
              <a:rPr lang="zh-TW" altLang="en-US" smtClean="0"/>
              <a:pPr/>
              <a:t>2022/1/21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67A266-5F39-45EE-BBD5-A7C25F64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A5B158-562B-4C96-AB9E-983AB30BE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551430B8-54D4-4B8D-9C53-7776F6DDE74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9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7FD62-2C2B-47E4-B5A2-3B1C0115C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41A69F-0D81-4306-8D6B-A91774502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D7EA18-B1BF-4A3E-97BE-D76282ECA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4F5F-3AD1-40CF-9761-2AB8A6B9C97C}" type="datetimeFigureOut">
              <a:rPr lang="zh-TW" altLang="en-US" smtClean="0"/>
              <a:t>2022/1/21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2E826A-CF70-4007-9185-1F0F09992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4711C5-7BDF-4DDF-9776-8EF7E33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430B8-54D4-4B8D-9C53-7776F6DDE7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8917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8E472F-863E-4C22-8E2B-71E6617DF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7F463-B55B-4186-9DA6-0A3A5ACFD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BC4C90C-887A-43D8-9F67-EFBA40D16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6F685F6-42A0-42BF-84DF-3ED38123B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21394F5F-3AD1-40CF-9761-2AB8A6B9C97C}" type="datetimeFigureOut">
              <a:rPr lang="zh-TW" altLang="en-US" smtClean="0"/>
              <a:pPr/>
              <a:t>2022/1/21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0EA51C-A8D3-46B5-847D-6DBEB3E64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7ADE79-F65E-4CBC-A876-730A4CAE4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551430B8-54D4-4B8D-9C53-7776F6DDE74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549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EC2E36-22BC-4007-A052-40911189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6802FAA-848B-48C9-A8A2-FBC456F1A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9672750-CDDF-4169-A904-8BFE09D7A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9F0C94C-2FD9-4AB7-A215-9D839D0E2F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DEE3267-DDB8-4766-9451-86B497696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09B5832-ED3F-4CDF-8A6F-33C1C7C2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4F5F-3AD1-40CF-9761-2AB8A6B9C97C}" type="datetimeFigureOut">
              <a:rPr lang="zh-TW" altLang="en-US" smtClean="0"/>
              <a:t>2022/1/21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01D8D47-DB24-4B5F-BC88-CF27AA9AA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F6279A-F88D-4253-B6F8-3A3FBE1C5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430B8-54D4-4B8D-9C53-7776F6DDE7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6817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BF682-7D40-466B-AF38-04118615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63D9877-0BA4-434D-912A-A1C82E20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4F5F-3AD1-40CF-9761-2AB8A6B9C97C}" type="datetimeFigureOut">
              <a:rPr lang="zh-TW" altLang="en-US" smtClean="0"/>
              <a:t>2022/1/21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878BB39-21CE-4792-BE82-ACF97FF9C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0668D1E-844C-4F3D-972A-AE915C1C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430B8-54D4-4B8D-9C53-7776F6DDE7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43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24F20CE-D9DA-472B-86B5-6377999D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4F5F-3AD1-40CF-9761-2AB8A6B9C97C}" type="datetimeFigureOut">
              <a:rPr lang="zh-TW" altLang="en-US" smtClean="0"/>
              <a:t>2022/1/21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15D9A9-7A51-4C78-90B9-750DD6D4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5D2394-BFD4-4F64-8BC6-AE93DFD6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430B8-54D4-4B8D-9C53-7776F6DDE7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74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EF7DE-4570-4267-96DE-3EDB4AA3D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F8615B-4FC7-4AA0-8BE6-C2EF4B792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AF43287-FBBF-4B24-8A3E-F6BC0A16A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09AC235-CD36-472D-AD28-C568CF024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4F5F-3AD1-40CF-9761-2AB8A6B9C97C}" type="datetimeFigureOut">
              <a:rPr lang="zh-TW" altLang="en-US" smtClean="0"/>
              <a:t>2022/1/21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BB1211A-4117-4E34-ACEA-59C443B5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CCB689-612D-4DC9-851D-6305B1B1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430B8-54D4-4B8D-9C53-7776F6DDE7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415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4780BA-4C2C-4BFD-9902-D0C30C09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125E8A7-6EAA-4F85-B58D-5E0916424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9A6BA9-5720-4E64-9800-D2794314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5AC0476-0296-433D-8684-5EADCBE3F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4F5F-3AD1-40CF-9761-2AB8A6B9C97C}" type="datetimeFigureOut">
              <a:rPr lang="zh-TW" altLang="en-US" smtClean="0"/>
              <a:t>2022/1/21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8E527F-9EB7-4385-85BB-0C6661175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986A82-40EF-43A8-8B09-0BCF708B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430B8-54D4-4B8D-9C53-7776F6DDE7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09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A2D0C98-6D94-4BFD-9B20-57D0FB15B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28973E-585D-4C4D-932E-56BCB1AD3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EC26B8-F767-4E91-AA8E-C2C2F95FCD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94F5F-3AD1-40CF-9761-2AB8A6B9C97C}" type="datetimeFigureOut">
              <a:rPr lang="zh-TW" altLang="en-US" smtClean="0"/>
              <a:t>2022/1/21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496FC6-253C-4102-A407-B806C4FCB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5E1232-CADE-438A-83D9-5A21F6BBC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430B8-54D4-4B8D-9C53-7776F6DDE7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644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forwindows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C9CC41-AAB3-4C81-8273-AB80C78D7C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Git </a:t>
            </a:r>
            <a:r>
              <a:rPr lang="zh-TW" altLang="en-US" dirty="0"/>
              <a:t>教學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66D8FA6-C44F-404A-B310-2411767F8D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3777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468727-2CCD-43B4-BF91-8D139293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21BF27-295B-405B-859C-ACCA62381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7C6A26F-26BB-4C1F-B040-D057FEDAC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4E6D061-F6D6-4908-A907-C270C1FF30D6}"/>
              </a:ext>
            </a:extLst>
          </p:cNvPr>
          <p:cNvSpPr txBox="1"/>
          <p:nvPr/>
        </p:nvSpPr>
        <p:spPr>
          <a:xfrm>
            <a:off x="6096000" y="4334933"/>
            <a:ext cx="3702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桌面</a:t>
            </a:r>
            <a:r>
              <a:rPr lang="en-US" altLang="zh-TW" dirty="0"/>
              <a:t>(</a:t>
            </a:r>
            <a:r>
              <a:rPr lang="zh-TW" altLang="en-US" dirty="0"/>
              <a:t>或任意資料夾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右鍵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 err="1"/>
              <a:t>gitbash</a:t>
            </a:r>
            <a:r>
              <a:rPr lang="en-US" altLang="zh-TW" dirty="0"/>
              <a:t> here</a:t>
            </a:r>
            <a:r>
              <a:rPr lang="zh-TW" altLang="en-US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打上 </a:t>
            </a:r>
            <a:r>
              <a:rPr lang="en-US" altLang="zh-TW" dirty="0"/>
              <a:t>git clone + </a:t>
            </a:r>
            <a:r>
              <a:rPr lang="zh-TW" altLang="en-US" dirty="0"/>
              <a:t>剛剛那串網址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3E589D8-36CB-42C2-BCDE-F3E7A932B0B9}"/>
              </a:ext>
            </a:extLst>
          </p:cNvPr>
          <p:cNvSpPr/>
          <p:nvPr/>
        </p:nvSpPr>
        <p:spPr>
          <a:xfrm>
            <a:off x="0" y="5700889"/>
            <a:ext cx="654756" cy="6773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F37560B-0845-4388-B92D-B61AF75AB3A4}"/>
              </a:ext>
            </a:extLst>
          </p:cNvPr>
          <p:cNvSpPr txBox="1"/>
          <p:nvPr/>
        </p:nvSpPr>
        <p:spPr>
          <a:xfrm>
            <a:off x="5847644" y="5665569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成功後會開始複製</a:t>
            </a:r>
            <a:r>
              <a:rPr lang="en-US" altLang="zh-TW" dirty="0" err="1"/>
              <a:t>github</a:t>
            </a:r>
            <a:r>
              <a:rPr lang="zh-TW" altLang="en-US" dirty="0"/>
              <a:t>上的資料夾，桌面會多出一個新資料夾</a:t>
            </a:r>
          </a:p>
        </p:txBody>
      </p:sp>
      <p:sp>
        <p:nvSpPr>
          <p:cNvPr id="13" name="箭號: 向左 12">
            <a:extLst>
              <a:ext uri="{FF2B5EF4-FFF2-40B4-BE49-F238E27FC236}">
                <a16:creationId xmlns:a16="http://schemas.microsoft.com/office/drawing/2014/main" id="{3E3E25E0-6FF1-46D2-9EC9-46FD16669BC0}"/>
              </a:ext>
            </a:extLst>
          </p:cNvPr>
          <p:cNvSpPr/>
          <p:nvPr/>
        </p:nvSpPr>
        <p:spPr>
          <a:xfrm>
            <a:off x="3530601" y="5688546"/>
            <a:ext cx="2133599" cy="70201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864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8D4040-DC3F-4E5E-A2E1-20689E12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584CB9-2B6F-4AED-8970-E70AB61D1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028135D-B48D-4CE0-9A45-F7F32731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B13559D-111C-4BEA-8F8E-453FE80F6F2E}"/>
              </a:ext>
            </a:extLst>
          </p:cNvPr>
          <p:cNvSpPr txBox="1"/>
          <p:nvPr/>
        </p:nvSpPr>
        <p:spPr>
          <a:xfrm>
            <a:off x="1693333" y="1927225"/>
            <a:ext cx="3905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/>
              <a:t>點開</a:t>
            </a:r>
            <a:r>
              <a:rPr lang="en-US" altLang="zh-TW" sz="1400" b="1" dirty="0"/>
              <a:t>clone</a:t>
            </a:r>
            <a:r>
              <a:rPr lang="zh-TW" altLang="en-US" sz="1400" b="1" dirty="0"/>
              <a:t>好的資料夾，多出隱藏資料夾</a:t>
            </a:r>
            <a:r>
              <a:rPr lang="en-US" altLang="zh-TW" sz="1400" b="1" dirty="0"/>
              <a:t>.git(</a:t>
            </a:r>
            <a:r>
              <a:rPr lang="zh-TW" altLang="en-US" sz="1400" b="1" dirty="0"/>
              <a:t>記得開顯示隱藏資料才看的到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C578EE5-86E1-4E48-B870-772BB18F30D2}"/>
              </a:ext>
            </a:extLst>
          </p:cNvPr>
          <p:cNvSpPr txBox="1"/>
          <p:nvPr/>
        </p:nvSpPr>
        <p:spPr>
          <a:xfrm>
            <a:off x="5994400" y="5629218"/>
            <a:ext cx="3397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.git</a:t>
            </a:r>
            <a:r>
              <a:rPr lang="zh-TW" altLang="en-US" dirty="0"/>
              <a:t> 裡面連結了</a:t>
            </a:r>
            <a:r>
              <a:rPr lang="en-US" altLang="zh-TW" dirty="0" err="1"/>
              <a:t>github</a:t>
            </a:r>
            <a:r>
              <a:rPr lang="zh-TW" altLang="en-US" dirty="0"/>
              <a:t>上的專案，以後在這資料夾內的任何異動，</a:t>
            </a:r>
            <a:r>
              <a:rPr lang="en-US" altLang="zh-TW" dirty="0"/>
              <a:t>push </a:t>
            </a:r>
            <a:r>
              <a:rPr lang="zh-TW" altLang="en-US" dirty="0"/>
              <a:t>之後 </a:t>
            </a:r>
            <a:r>
              <a:rPr lang="en-US" altLang="zh-TW" dirty="0" err="1"/>
              <a:t>github</a:t>
            </a:r>
            <a:r>
              <a:rPr lang="zh-TW" altLang="en-US" dirty="0"/>
              <a:t>就會同步更新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DE96114-0263-4462-8DC0-EC217C601FA4}"/>
              </a:ext>
            </a:extLst>
          </p:cNvPr>
          <p:cNvSpPr txBox="1"/>
          <p:nvPr/>
        </p:nvSpPr>
        <p:spPr>
          <a:xfrm>
            <a:off x="5994400" y="3747852"/>
            <a:ext cx="37535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以後在這資料夾內寫</a:t>
            </a:r>
            <a:r>
              <a:rPr lang="en-US" altLang="zh-TW" dirty="0"/>
              <a:t>code</a:t>
            </a:r>
            <a:r>
              <a:rPr lang="zh-TW" altLang="en-US" dirty="0"/>
              <a:t>，寫好後在這資料夾右鍵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git bash here</a:t>
            </a:r>
          </a:p>
          <a:p>
            <a:r>
              <a:rPr lang="zh-TW" altLang="en-US" dirty="0"/>
              <a:t>依序打上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	1. git add –A</a:t>
            </a:r>
          </a:p>
          <a:p>
            <a:r>
              <a:rPr lang="en-US" altLang="zh-TW" dirty="0"/>
              <a:t>	2. git commit –m “</a:t>
            </a:r>
            <a:r>
              <a:rPr lang="zh-TW" altLang="en-US" dirty="0"/>
              <a:t>任意文字</a:t>
            </a:r>
            <a:r>
              <a:rPr lang="en-US" altLang="zh-TW" dirty="0"/>
              <a:t>”</a:t>
            </a:r>
          </a:p>
          <a:p>
            <a:r>
              <a:rPr lang="en-US" altLang="zh-TW" dirty="0"/>
              <a:t>	3.</a:t>
            </a:r>
            <a:r>
              <a:rPr lang="zh-TW" altLang="en-US" dirty="0"/>
              <a:t> </a:t>
            </a:r>
            <a:r>
              <a:rPr lang="en-US" altLang="zh-TW" dirty="0"/>
              <a:t>git push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5743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58ACEA-26FC-4AAA-AB25-2B0F66305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5B8A36-77DE-4497-944A-E2B597D7D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16135C-7A17-4EA8-B994-DC40448C3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A26A3D7-4ED0-4147-82D2-4A9F235F4D3C}"/>
              </a:ext>
            </a:extLst>
          </p:cNvPr>
          <p:cNvSpPr txBox="1"/>
          <p:nvPr/>
        </p:nvSpPr>
        <p:spPr>
          <a:xfrm>
            <a:off x="5904089" y="3883378"/>
            <a:ext cx="41768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首次</a:t>
            </a:r>
            <a:r>
              <a:rPr lang="en-US" altLang="zh-TW" dirty="0"/>
              <a:t>push </a:t>
            </a:r>
            <a:r>
              <a:rPr lang="zh-TW" altLang="en-US" dirty="0"/>
              <a:t>會叫你輸入</a:t>
            </a:r>
            <a:r>
              <a:rPr lang="en-US" altLang="zh-TW" dirty="0" err="1"/>
              <a:t>github</a:t>
            </a:r>
            <a:r>
              <a:rPr lang="zh-TW" altLang="en-US" dirty="0"/>
              <a:t>的帳密</a:t>
            </a:r>
            <a:r>
              <a:rPr lang="en-US" altLang="zh-TW" dirty="0"/>
              <a:t>(</a:t>
            </a:r>
            <a:r>
              <a:rPr lang="zh-TW" altLang="en-US" dirty="0"/>
              <a:t>我現在已經登入了所以只需認證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以後這台電腦上 的</a:t>
            </a:r>
            <a:r>
              <a:rPr lang="en-US" altLang="zh-TW" dirty="0"/>
              <a:t>git bash </a:t>
            </a:r>
            <a:r>
              <a:rPr lang="zh-TW" altLang="en-US" dirty="0"/>
              <a:t>都不需再輸入帳密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4785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BB92C9-84A5-4596-BB31-ED50912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458FFF-A1BA-4027-82FA-702FBE0FA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2" y="1848203"/>
            <a:ext cx="4264378" cy="4351338"/>
          </a:xfrm>
        </p:spPr>
        <p:txBody>
          <a:bodyPr/>
          <a:lstStyle/>
          <a:p>
            <a:r>
              <a:rPr lang="zh-TW" altLang="en-US" dirty="0"/>
              <a:t>如果以後要改使用者，像我就有自己及</a:t>
            </a:r>
            <a:r>
              <a:rPr lang="en-US" altLang="zh-TW" dirty="0"/>
              <a:t>7110er</a:t>
            </a:r>
            <a:r>
              <a:rPr lang="zh-TW" altLang="en-US" dirty="0"/>
              <a:t>兩個</a:t>
            </a:r>
            <a:r>
              <a:rPr lang="en-US" altLang="zh-TW" dirty="0" err="1"/>
              <a:t>github</a:t>
            </a:r>
            <a:r>
              <a:rPr lang="zh-TW" altLang="en-US" dirty="0"/>
              <a:t>帳號，</a:t>
            </a:r>
            <a:endParaRPr lang="en-US" altLang="zh-TW" dirty="0"/>
          </a:p>
          <a:p>
            <a:r>
              <a:rPr lang="zh-TW" altLang="en-US" dirty="0"/>
              <a:t>如果要換成連到我的帳號，要打開認證管理員</a:t>
            </a:r>
            <a:endParaRPr lang="en-US" altLang="zh-TW" dirty="0"/>
          </a:p>
          <a:p>
            <a:r>
              <a:rPr lang="zh-TW" altLang="en-US" dirty="0"/>
              <a:t>把</a:t>
            </a:r>
            <a:r>
              <a:rPr lang="en-US" altLang="zh-TW" dirty="0"/>
              <a:t>github.com</a:t>
            </a:r>
            <a:r>
              <a:rPr lang="zh-TW" altLang="en-US" dirty="0"/>
              <a:t>的認證移除</a:t>
            </a:r>
            <a:endParaRPr lang="en-US" altLang="zh-TW" dirty="0"/>
          </a:p>
          <a:p>
            <a:r>
              <a:rPr lang="zh-TW" altLang="en-US" dirty="0"/>
              <a:t>下次</a:t>
            </a:r>
            <a:r>
              <a:rPr lang="en-US" altLang="zh-TW" dirty="0"/>
              <a:t>git push</a:t>
            </a:r>
            <a:r>
              <a:rPr lang="zh-TW" altLang="en-US" dirty="0"/>
              <a:t>就會重新叫你輸入帳號了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C6FC44-C239-4840-AC11-F4878D82D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03"/>
          <a:stretch/>
        </p:blipFill>
        <p:spPr>
          <a:xfrm>
            <a:off x="4526844" y="0"/>
            <a:ext cx="7778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0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10E8A5-279E-4247-9A01-2A0C08F3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6" y="317412"/>
            <a:ext cx="10515600" cy="1325563"/>
          </a:xfrm>
        </p:spPr>
        <p:txBody>
          <a:bodyPr/>
          <a:lstStyle/>
          <a:p>
            <a:r>
              <a:rPr lang="en-US" altLang="zh-TW" dirty="0" err="1"/>
              <a:t>Github</a:t>
            </a:r>
            <a:r>
              <a:rPr lang="en-US" altLang="zh-TW" dirty="0"/>
              <a:t> </a:t>
            </a:r>
            <a:r>
              <a:rPr lang="zh-TW" altLang="en-US" dirty="0"/>
              <a:t>教學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DB3E56-DAF2-4331-9F09-8D7BDC728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登入</a:t>
            </a:r>
            <a:r>
              <a:rPr lang="en-US" altLang="zh-TW" dirty="0" err="1"/>
              <a:t>github</a:t>
            </a:r>
            <a:endParaRPr lang="en-US" altLang="zh-TW" dirty="0"/>
          </a:p>
          <a:p>
            <a:r>
              <a:rPr lang="zh-TW" altLang="en-US" dirty="0"/>
              <a:t>建立新專案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7B84EC-C630-40FC-8958-B02314047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530" y="285750"/>
            <a:ext cx="828277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43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AB8FD-B9F0-434C-B1A7-D1F14C93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r>
              <a:rPr lang="en-US" altLang="zh-TW" dirty="0"/>
              <a:t> </a:t>
            </a:r>
            <a:r>
              <a:rPr lang="zh-TW" altLang="en-US" dirty="0"/>
              <a:t>教學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877372-ECF0-43C1-B381-91D52490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2300"/>
            <a:ext cx="10515600" cy="4351338"/>
          </a:xfrm>
        </p:spPr>
        <p:txBody>
          <a:bodyPr/>
          <a:lstStyle/>
          <a:p>
            <a:r>
              <a:rPr lang="zh-TW" altLang="en-US" dirty="0"/>
              <a:t>名稱不限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B4CE78-02D6-41B6-95FD-7B0324F8D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96" r="26458"/>
          <a:stretch/>
        </p:blipFill>
        <p:spPr>
          <a:xfrm>
            <a:off x="4114800" y="0"/>
            <a:ext cx="8178800" cy="685800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C8A63381-95A9-4B10-BCFF-10C940B33679}"/>
              </a:ext>
            </a:extLst>
          </p:cNvPr>
          <p:cNvSpPr/>
          <p:nvPr/>
        </p:nvSpPr>
        <p:spPr>
          <a:xfrm>
            <a:off x="4699000" y="3026569"/>
            <a:ext cx="5295900" cy="10414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0A15E0C-A9CB-41BD-B820-5A37283CD16B}"/>
              </a:ext>
            </a:extLst>
          </p:cNvPr>
          <p:cNvSpPr txBox="1"/>
          <p:nvPr/>
        </p:nvSpPr>
        <p:spPr>
          <a:xfrm>
            <a:off x="9613900" y="4135437"/>
            <a:ext cx="292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選</a:t>
            </a:r>
            <a:r>
              <a:rPr lang="en-US" altLang="zh-TW" dirty="0">
                <a:solidFill>
                  <a:srgbClr val="FF0000"/>
                </a:solidFill>
              </a:rPr>
              <a:t>public</a:t>
            </a:r>
            <a:r>
              <a:rPr lang="zh-TW" altLang="en-US" dirty="0">
                <a:solidFill>
                  <a:srgbClr val="FF0000"/>
                </a:solidFill>
              </a:rPr>
              <a:t>，別人才能看到你的網頁，且</a:t>
            </a:r>
            <a:r>
              <a:rPr lang="en-US" altLang="zh-TW" dirty="0">
                <a:solidFill>
                  <a:srgbClr val="FF0000"/>
                </a:solidFill>
              </a:rPr>
              <a:t>private</a:t>
            </a:r>
            <a:r>
              <a:rPr lang="zh-TW" altLang="en-US" dirty="0">
                <a:solidFill>
                  <a:srgbClr val="FF0000"/>
                </a:solidFill>
              </a:rPr>
              <a:t>要錢</a:t>
            </a:r>
          </a:p>
        </p:txBody>
      </p:sp>
    </p:spTree>
    <p:extLst>
      <p:ext uri="{BB962C8B-B14F-4D97-AF65-F5344CB8AC3E}">
        <p14:creationId xmlns:p14="http://schemas.microsoft.com/office/powerpoint/2010/main" val="148854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AB8FD-B9F0-434C-B1A7-D1F14C93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r>
              <a:rPr lang="en-US" altLang="zh-TW" dirty="0"/>
              <a:t> </a:t>
            </a:r>
            <a:r>
              <a:rPr lang="zh-TW" altLang="en-US" dirty="0"/>
              <a:t>教學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734AF5-A19F-4111-81B3-0A1D65620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56"/>
          <a:stretch/>
        </p:blipFill>
        <p:spPr>
          <a:xfrm>
            <a:off x="90309" y="79022"/>
            <a:ext cx="6333067" cy="6858000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2E06AC0E-4DAE-462A-BAAB-565D5DC2D6F9}"/>
              </a:ext>
            </a:extLst>
          </p:cNvPr>
          <p:cNvSpPr/>
          <p:nvPr/>
        </p:nvSpPr>
        <p:spPr>
          <a:xfrm>
            <a:off x="1975555" y="1867959"/>
            <a:ext cx="1128889" cy="2176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2E5C0EA-69E9-47CA-84C6-5416A0D8C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7592"/>
          <a:stretch/>
        </p:blipFill>
        <p:spPr>
          <a:xfrm>
            <a:off x="6687956" y="79022"/>
            <a:ext cx="4054131" cy="435133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03B10D8-4B7A-4944-8933-C5B099B84BE1}"/>
              </a:ext>
            </a:extLst>
          </p:cNvPr>
          <p:cNvSpPr txBox="1"/>
          <p:nvPr/>
        </p:nvSpPr>
        <p:spPr>
          <a:xfrm>
            <a:off x="8715021" y="2288558"/>
            <a:ext cx="2833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把寫好的</a:t>
            </a:r>
            <a:r>
              <a:rPr lang="en-US" altLang="zh-TW" dirty="0">
                <a:solidFill>
                  <a:srgbClr val="FF0000"/>
                </a:solidFill>
              </a:rPr>
              <a:t>code</a:t>
            </a:r>
            <a:r>
              <a:rPr lang="zh-TW" altLang="en-US" dirty="0">
                <a:solidFill>
                  <a:srgbClr val="FF0000"/>
                </a:solidFill>
              </a:rPr>
              <a:t>或資料夾丟進來，按</a:t>
            </a:r>
            <a:r>
              <a:rPr lang="en-US" altLang="zh-TW" dirty="0">
                <a:solidFill>
                  <a:srgbClr val="FF0000"/>
                </a:solidFill>
              </a:rPr>
              <a:t>commit change</a:t>
            </a:r>
          </a:p>
          <a:p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94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B176CC-445F-4D7E-AC38-EE77197E6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發布網頁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24D6C5-BFF9-49C1-934F-64C520F9B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8022" cy="3491442"/>
          </a:xfrm>
        </p:spPr>
        <p:txBody>
          <a:bodyPr/>
          <a:lstStyle/>
          <a:p>
            <a:r>
              <a:rPr lang="en-US" altLang="zh-TW" dirty="0"/>
              <a:t>code</a:t>
            </a:r>
            <a:r>
              <a:rPr lang="zh-TW" altLang="en-US" dirty="0"/>
              <a:t>上傳之後，點</a:t>
            </a:r>
            <a:r>
              <a:rPr lang="en-US" altLang="zh-TW" dirty="0"/>
              <a:t>setting &gt; page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B9B3A7-78E0-4846-9800-B6BB240F2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30"/>
          <a:stretch/>
        </p:blipFill>
        <p:spPr>
          <a:xfrm>
            <a:off x="4572000" y="0"/>
            <a:ext cx="7620000" cy="6858000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646F02E-32FE-488A-95D6-BD7186167A10}"/>
              </a:ext>
            </a:extLst>
          </p:cNvPr>
          <p:cNvSpPr/>
          <p:nvPr/>
        </p:nvSpPr>
        <p:spPr>
          <a:xfrm>
            <a:off x="6189133" y="5429954"/>
            <a:ext cx="1905000" cy="38779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10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93385B-8320-4405-8365-1E9F2CF8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發布網頁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7A1A3E-DA68-4B2B-B1CD-9D0136ABC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38689" cy="4351338"/>
          </a:xfrm>
        </p:spPr>
        <p:txBody>
          <a:bodyPr/>
          <a:lstStyle/>
          <a:p>
            <a:r>
              <a:rPr lang="en-US" altLang="zh-TW" dirty="0"/>
              <a:t>source</a:t>
            </a:r>
            <a:r>
              <a:rPr lang="zh-TW" altLang="en-US" dirty="0"/>
              <a:t>選</a:t>
            </a:r>
            <a:r>
              <a:rPr lang="en-US" altLang="zh-TW" dirty="0"/>
              <a:t>main</a:t>
            </a:r>
            <a:r>
              <a:rPr lang="zh-TW" altLang="en-US" dirty="0"/>
              <a:t>之後按</a:t>
            </a:r>
            <a:r>
              <a:rPr lang="en-US" altLang="zh-TW" dirty="0"/>
              <a:t>save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FA28A3-A3AA-4388-BD0D-FB27ECA7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574"/>
          <a:stretch/>
        </p:blipFill>
        <p:spPr>
          <a:xfrm>
            <a:off x="4030133" y="-14464"/>
            <a:ext cx="8161867" cy="6858000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5F4EB390-75E1-47E7-ABF0-2E80BE3B169F}"/>
              </a:ext>
            </a:extLst>
          </p:cNvPr>
          <p:cNvSpPr/>
          <p:nvPr/>
        </p:nvSpPr>
        <p:spPr>
          <a:xfrm>
            <a:off x="7498645" y="3681238"/>
            <a:ext cx="1905000" cy="23600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25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AB8FD-B9F0-434C-B1A7-D1F14C93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r>
              <a:rPr lang="en-US" altLang="zh-TW" dirty="0"/>
              <a:t> </a:t>
            </a:r>
            <a:r>
              <a:rPr lang="zh-TW" altLang="en-US" dirty="0"/>
              <a:t>教學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877372-ECF0-43C1-B381-91D52490D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307C3CD-171B-477A-A243-BD04E5E5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0F5356B-EA08-4A0B-BA74-D2965E4D495D}"/>
              </a:ext>
            </a:extLst>
          </p:cNvPr>
          <p:cNvSpPr/>
          <p:nvPr/>
        </p:nvSpPr>
        <p:spPr>
          <a:xfrm>
            <a:off x="5952066" y="1861917"/>
            <a:ext cx="1566334" cy="38779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2A959D7-49C0-44C1-859E-73298D40A3CF}"/>
              </a:ext>
            </a:extLst>
          </p:cNvPr>
          <p:cNvSpPr txBox="1"/>
          <p:nvPr/>
        </p:nvSpPr>
        <p:spPr>
          <a:xfrm>
            <a:off x="7947378" y="2043289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網頁已發布成功</a:t>
            </a:r>
          </a:p>
        </p:txBody>
      </p:sp>
    </p:spTree>
    <p:extLst>
      <p:ext uri="{BB962C8B-B14F-4D97-AF65-F5344CB8AC3E}">
        <p14:creationId xmlns:p14="http://schemas.microsoft.com/office/powerpoint/2010/main" val="4065514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7CCF0E-F069-4E18-B5DF-D4985482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C0A6A4-F13D-4091-83E6-3693D7956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714DAB-7104-4955-92C9-568ADEBEE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31DEA60-B960-4376-A26A-B9B8F2580E4B}"/>
              </a:ext>
            </a:extLst>
          </p:cNvPr>
          <p:cNvSpPr txBox="1"/>
          <p:nvPr/>
        </p:nvSpPr>
        <p:spPr>
          <a:xfrm>
            <a:off x="2065866" y="357871"/>
            <a:ext cx="1738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網址後方加上該網頁路徑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E3003BC-E8C4-4770-9E1A-ED30283D6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554"/>
          <a:stretch/>
        </p:blipFill>
        <p:spPr>
          <a:xfrm>
            <a:off x="6366933" y="31398"/>
            <a:ext cx="5531556" cy="6858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36E4771-5E2F-4A6E-B181-47A3675A3420}"/>
              </a:ext>
            </a:extLst>
          </p:cNvPr>
          <p:cNvSpPr txBox="1"/>
          <p:nvPr/>
        </p:nvSpPr>
        <p:spPr>
          <a:xfrm>
            <a:off x="7323665" y="778933"/>
            <a:ext cx="4030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別人只要打上這網址</a:t>
            </a:r>
            <a:r>
              <a:rPr lang="en-US" altLang="zh-TW" dirty="0"/>
              <a:t>(</a:t>
            </a:r>
            <a:r>
              <a:rPr lang="zh-TW" altLang="en-US" dirty="0"/>
              <a:t>前面加</a:t>
            </a:r>
            <a:r>
              <a:rPr lang="en-US" altLang="zh-TW" dirty="0"/>
              <a:t>https://)</a:t>
            </a:r>
            <a:r>
              <a:rPr lang="zh-TW" altLang="en-US" dirty="0"/>
              <a:t>，寫好的網頁就可以被搜尋到了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0318DB6-E768-412A-A262-BDE1FB0C8AA9}"/>
              </a:ext>
            </a:extLst>
          </p:cNvPr>
          <p:cNvSpPr/>
          <p:nvPr/>
        </p:nvSpPr>
        <p:spPr>
          <a:xfrm>
            <a:off x="7378699" y="97896"/>
            <a:ext cx="1934634" cy="38779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50F62DE-6372-458D-B173-1B01F7340712}"/>
              </a:ext>
            </a:extLst>
          </p:cNvPr>
          <p:cNvSpPr txBox="1"/>
          <p:nvPr/>
        </p:nvSpPr>
        <p:spPr>
          <a:xfrm>
            <a:off x="9299222" y="169775"/>
            <a:ext cx="233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錯誤示範，檔案名稱盡量為英文，比較不會出錯</a:t>
            </a:r>
          </a:p>
        </p:txBody>
      </p:sp>
    </p:spTree>
    <p:extLst>
      <p:ext uri="{BB962C8B-B14F-4D97-AF65-F5344CB8AC3E}">
        <p14:creationId xmlns:p14="http://schemas.microsoft.com/office/powerpoint/2010/main" val="850967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AB8FD-B9F0-434C-B1A7-D1F14C93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r>
              <a:rPr lang="en-US" altLang="zh-TW" dirty="0"/>
              <a:t> </a:t>
            </a:r>
            <a:r>
              <a:rPr lang="zh-TW" altLang="en-US" dirty="0"/>
              <a:t>連 </a:t>
            </a:r>
            <a:r>
              <a:rPr lang="en-US" altLang="zh-TW" dirty="0" err="1"/>
              <a:t>gitbash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877372-ECF0-43C1-B381-91D52490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4" y="1543403"/>
            <a:ext cx="5359398" cy="4351338"/>
          </a:xfrm>
        </p:spPr>
        <p:txBody>
          <a:bodyPr/>
          <a:lstStyle/>
          <a:p>
            <a:r>
              <a:rPr lang="zh-TW" altLang="en-US" dirty="0"/>
              <a:t>連</a:t>
            </a:r>
            <a:r>
              <a:rPr lang="en-US" altLang="zh-TW" dirty="0"/>
              <a:t>git bash</a:t>
            </a:r>
            <a:r>
              <a:rPr lang="zh-TW" altLang="en-US" dirty="0"/>
              <a:t>原因是可以快速上傳檔案</a:t>
            </a:r>
            <a:r>
              <a:rPr lang="en-US" altLang="zh-TW" dirty="0"/>
              <a:t>/</a:t>
            </a:r>
            <a:r>
              <a:rPr lang="zh-TW" altLang="en-US" dirty="0"/>
              <a:t>更新</a:t>
            </a:r>
            <a:r>
              <a:rPr lang="en-US" altLang="zh-TW" dirty="0"/>
              <a:t>code</a:t>
            </a:r>
          </a:p>
          <a:p>
            <a:endParaRPr lang="en-US" altLang="zh-TW" dirty="0"/>
          </a:p>
          <a:p>
            <a:r>
              <a:rPr lang="en-US" altLang="zh-TW" sz="2000" dirty="0"/>
              <a:t>google</a:t>
            </a:r>
            <a:r>
              <a:rPr lang="zh-TW" altLang="en-US" sz="2000" dirty="0"/>
              <a:t>搜尋</a:t>
            </a:r>
            <a:r>
              <a:rPr lang="en-US" altLang="zh-TW" sz="2000" dirty="0">
                <a:hlinkClick r:id="rId2"/>
              </a:rPr>
              <a:t>https://gitforwindows.org/</a:t>
            </a:r>
            <a:endParaRPr lang="en-US" altLang="zh-TW" sz="2000" dirty="0"/>
          </a:p>
          <a:p>
            <a:r>
              <a:rPr lang="zh-TW" altLang="en-US" sz="2000" dirty="0"/>
              <a:t>下載</a:t>
            </a:r>
            <a:r>
              <a:rPr lang="en-US" altLang="zh-TW" sz="2000" dirty="0"/>
              <a:t>git</a:t>
            </a:r>
          </a:p>
          <a:p>
            <a:endParaRPr lang="en-US" altLang="zh-TW" dirty="0"/>
          </a:p>
          <a:p>
            <a:r>
              <a:rPr lang="zh-TW" altLang="en-US" dirty="0"/>
              <a:t>點</a:t>
            </a:r>
            <a:r>
              <a:rPr lang="en-US" altLang="zh-TW" dirty="0"/>
              <a:t>code &gt; clone</a:t>
            </a:r>
            <a:r>
              <a:rPr lang="zh-TW" altLang="en-US" dirty="0"/>
              <a:t>下方有一串網址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A97C9D6-7863-43E8-8834-56B65CD29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732" y="0"/>
            <a:ext cx="653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55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362</Words>
  <Application>Microsoft Office PowerPoint</Application>
  <PresentationFormat>寬螢幕</PresentationFormat>
  <Paragraphs>41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微軟正黑體</vt:lpstr>
      <vt:lpstr>Arial</vt:lpstr>
      <vt:lpstr>Calibri</vt:lpstr>
      <vt:lpstr>Calibri Light</vt:lpstr>
      <vt:lpstr>Office 佈景主題</vt:lpstr>
      <vt:lpstr>Git 教學</vt:lpstr>
      <vt:lpstr>Github 教學</vt:lpstr>
      <vt:lpstr>Github 教學</vt:lpstr>
      <vt:lpstr>Github 教學</vt:lpstr>
      <vt:lpstr>發布網頁</vt:lpstr>
      <vt:lpstr>發布網頁</vt:lpstr>
      <vt:lpstr>Github 教學</vt:lpstr>
      <vt:lpstr>PowerPoint 簡報</vt:lpstr>
      <vt:lpstr>Github 連 gitbash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教學</dc:title>
  <dc:creator>劑科 藥</dc:creator>
  <cp:lastModifiedBy>劑科 藥</cp:lastModifiedBy>
  <cp:revision>2</cp:revision>
  <dcterms:created xsi:type="dcterms:W3CDTF">2022-01-21T00:44:05Z</dcterms:created>
  <dcterms:modified xsi:type="dcterms:W3CDTF">2022-01-21T01:31:10Z</dcterms:modified>
</cp:coreProperties>
</file>